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AEF8C5-BC6C-4E61-8C07-2DE278B90582}" v="5" dt="2021-02-24T13:18:26.2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therine Slater" userId="80128fcdad60e1cd" providerId="LiveId" clId="{7AAEF8C5-BC6C-4E61-8C07-2DE278B90582}"/>
    <pc:docChg chg="undo custSel addSld modSld">
      <pc:chgData name="Catherine Slater" userId="80128fcdad60e1cd" providerId="LiveId" clId="{7AAEF8C5-BC6C-4E61-8C07-2DE278B90582}" dt="2021-02-24T13:29:03.606" v="1483" actId="20577"/>
      <pc:docMkLst>
        <pc:docMk/>
      </pc:docMkLst>
      <pc:sldChg chg="modSp mod">
        <pc:chgData name="Catherine Slater" userId="80128fcdad60e1cd" providerId="LiveId" clId="{7AAEF8C5-BC6C-4E61-8C07-2DE278B90582}" dt="2021-02-24T13:14:11.603" v="95" actId="20577"/>
        <pc:sldMkLst>
          <pc:docMk/>
          <pc:sldMk cId="3927708740" sldId="260"/>
        </pc:sldMkLst>
        <pc:spChg chg="mod">
          <ac:chgData name="Catherine Slater" userId="80128fcdad60e1cd" providerId="LiveId" clId="{7AAEF8C5-BC6C-4E61-8C07-2DE278B90582}" dt="2021-02-24T13:14:11.603" v="95" actId="20577"/>
          <ac:spMkLst>
            <pc:docMk/>
            <pc:sldMk cId="3927708740" sldId="260"/>
            <ac:spMk id="4" creationId="{985BB853-4D5B-43D9-B186-41B33D58C84B}"/>
          </ac:spMkLst>
        </pc:spChg>
      </pc:sldChg>
      <pc:sldChg chg="addSp delSp modSp new mod">
        <pc:chgData name="Catherine Slater" userId="80128fcdad60e1cd" providerId="LiveId" clId="{7AAEF8C5-BC6C-4E61-8C07-2DE278B90582}" dt="2021-02-24T13:29:03.606" v="1483" actId="20577"/>
        <pc:sldMkLst>
          <pc:docMk/>
          <pc:sldMk cId="549801630" sldId="261"/>
        </pc:sldMkLst>
        <pc:spChg chg="add del mod">
          <ac:chgData name="Catherine Slater" userId="80128fcdad60e1cd" providerId="LiveId" clId="{7AAEF8C5-BC6C-4E61-8C07-2DE278B90582}" dt="2021-02-24T13:14:45.989" v="111" actId="478"/>
          <ac:spMkLst>
            <pc:docMk/>
            <pc:sldMk cId="549801630" sldId="261"/>
            <ac:spMk id="2" creationId="{85EC01CA-B7E9-4909-89CC-1B74B3D0E7E1}"/>
          </ac:spMkLst>
        </pc:spChg>
        <pc:spChg chg="add mod">
          <ac:chgData name="Catherine Slater" userId="80128fcdad60e1cd" providerId="LiveId" clId="{7AAEF8C5-BC6C-4E61-8C07-2DE278B90582}" dt="2021-02-24T13:17:53.381" v="343" actId="207"/>
          <ac:spMkLst>
            <pc:docMk/>
            <pc:sldMk cId="549801630" sldId="261"/>
            <ac:spMk id="3" creationId="{0D879316-A3C0-4D50-BFCC-5CA94FAF6B7D}"/>
          </ac:spMkLst>
        </pc:spChg>
        <pc:spChg chg="add mod">
          <ac:chgData name="Catherine Slater" userId="80128fcdad60e1cd" providerId="LiveId" clId="{7AAEF8C5-BC6C-4E61-8C07-2DE278B90582}" dt="2021-02-24T13:28:49.461" v="1482" actId="5793"/>
          <ac:spMkLst>
            <pc:docMk/>
            <pc:sldMk cId="549801630" sldId="261"/>
            <ac:spMk id="4" creationId="{6DC19731-5E41-40CA-9F7A-DCC065D8603A}"/>
          </ac:spMkLst>
        </pc:spChg>
        <pc:spChg chg="add mod">
          <ac:chgData name="Catherine Slater" userId="80128fcdad60e1cd" providerId="LiveId" clId="{7AAEF8C5-BC6C-4E61-8C07-2DE278B90582}" dt="2021-02-24T13:26:12.625" v="1267" actId="1076"/>
          <ac:spMkLst>
            <pc:docMk/>
            <pc:sldMk cId="549801630" sldId="261"/>
            <ac:spMk id="5" creationId="{A3548FC4-6D80-4D8B-AA67-158BA9D869ED}"/>
          </ac:spMkLst>
        </pc:spChg>
        <pc:spChg chg="add mod">
          <ac:chgData name="Catherine Slater" userId="80128fcdad60e1cd" providerId="LiveId" clId="{7AAEF8C5-BC6C-4E61-8C07-2DE278B90582}" dt="2021-02-24T13:29:03.606" v="1483" actId="20577"/>
          <ac:spMkLst>
            <pc:docMk/>
            <pc:sldMk cId="549801630" sldId="261"/>
            <ac:spMk id="6" creationId="{50DAEA4A-A56E-4269-B47B-F3C567ED109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2479603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137531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44463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0647884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793377D-C52A-4953-AAB0-75A3D7FC409D}" type="datetimeFigureOut">
              <a:rPr lang="en-GB" smtClean="0"/>
              <a:t>24/02/2021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5862363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793377D-C52A-4953-AAB0-75A3D7FC409D}" type="datetimeFigureOut">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603420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793377D-C52A-4953-AAB0-75A3D7FC409D}" type="datetimeFigureOut">
              <a:rPr lang="en-GB" smtClean="0"/>
              <a:t>24/02/2021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322331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793377D-C52A-4953-AAB0-75A3D7FC409D}" type="datetimeFigureOut">
              <a:rPr lang="en-GB" smtClean="0"/>
              <a:t>24/02/2021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2735609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3377D-C52A-4953-AAB0-75A3D7FC409D}" type="datetimeFigureOut">
              <a:rPr lang="en-GB" smtClean="0"/>
              <a:t>24/02/2021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1185326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93377D-C52A-4953-AAB0-75A3D7FC409D}" type="datetimeFigureOut">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3719211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793377D-C52A-4953-AAB0-75A3D7FC409D}" type="datetimeFigureOut">
              <a:rPr lang="en-GB" smtClean="0"/>
              <a:t>24/02/2021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A20C07-A5AA-4470-9E23-5B044F9CAEF8}" type="slidenum">
              <a:rPr lang="en-GB" smtClean="0"/>
              <a:t>‹#›</a:t>
            </a:fld>
            <a:endParaRPr lang="en-GB"/>
          </a:p>
        </p:txBody>
      </p:sp>
    </p:spTree>
    <p:extLst>
      <p:ext uri="{BB962C8B-B14F-4D97-AF65-F5344CB8AC3E}">
        <p14:creationId xmlns:p14="http://schemas.microsoft.com/office/powerpoint/2010/main" val="2384721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93377D-C52A-4953-AAB0-75A3D7FC409D}" type="datetimeFigureOut">
              <a:rPr lang="en-GB" smtClean="0"/>
              <a:t>24/02/2021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A20C07-A5AA-4470-9E23-5B044F9CAEF8}" type="slidenum">
              <a:rPr lang="en-GB" smtClean="0"/>
              <a:t>‹#›</a:t>
            </a:fld>
            <a:endParaRPr lang="en-GB"/>
          </a:p>
        </p:txBody>
      </p:sp>
    </p:spTree>
    <p:extLst>
      <p:ext uri="{BB962C8B-B14F-4D97-AF65-F5344CB8AC3E}">
        <p14:creationId xmlns:p14="http://schemas.microsoft.com/office/powerpoint/2010/main" val="40479844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orizontal Scroll 3"/>
          <p:cNvSpPr/>
          <p:nvPr/>
        </p:nvSpPr>
        <p:spPr>
          <a:xfrm>
            <a:off x="313509" y="261256"/>
            <a:ext cx="11521440" cy="4748893"/>
          </a:xfrm>
          <a:prstGeom prst="horizontalScroll">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u="sng" dirty="0">
                <a:solidFill>
                  <a:schemeClr val="tx1"/>
                </a:solidFill>
                <a:latin typeface="HamletOrNot" panose="02000603090000020003" pitchFamily="2" charset="0"/>
              </a:rPr>
              <a:t>Tuesday 2</a:t>
            </a:r>
            <a:r>
              <a:rPr lang="en-GB" sz="3600" u="sng" baseline="30000" dirty="0">
                <a:solidFill>
                  <a:schemeClr val="tx1"/>
                </a:solidFill>
                <a:latin typeface="HamletOrNot" panose="02000603090000020003" pitchFamily="2" charset="0"/>
              </a:rPr>
              <a:t>nd</a:t>
            </a:r>
            <a:r>
              <a:rPr lang="en-GB" sz="3600" u="sng" dirty="0">
                <a:solidFill>
                  <a:schemeClr val="tx1"/>
                </a:solidFill>
                <a:latin typeface="HamletOrNot" panose="02000603090000020003" pitchFamily="2" charset="0"/>
              </a:rPr>
              <a:t> March 2021</a:t>
            </a:r>
          </a:p>
          <a:p>
            <a:pPr algn="ctr"/>
            <a:r>
              <a:rPr lang="en-GB" sz="3600" u="sng" dirty="0">
                <a:solidFill>
                  <a:schemeClr val="tx1"/>
                </a:solidFill>
                <a:latin typeface="HamletOrNot" panose="02000603090000020003" pitchFamily="2" charset="0"/>
              </a:rPr>
              <a:t>Can I draft the first two paragraphs of my discussion text?</a:t>
            </a:r>
          </a:p>
        </p:txBody>
      </p:sp>
    </p:spTree>
    <p:extLst>
      <p:ext uri="{BB962C8B-B14F-4D97-AF65-F5344CB8AC3E}">
        <p14:creationId xmlns:p14="http://schemas.microsoft.com/office/powerpoint/2010/main" val="224934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73902CA-292F-4852-9269-C237CE4149C5}"/>
              </a:ext>
            </a:extLst>
          </p:cNvPr>
          <p:cNvPicPr>
            <a:picLocks noChangeAspect="1"/>
          </p:cNvPicPr>
          <p:nvPr/>
        </p:nvPicPr>
        <p:blipFill>
          <a:blip r:embed="rId2"/>
          <a:stretch>
            <a:fillRect/>
          </a:stretch>
        </p:blipFill>
        <p:spPr>
          <a:xfrm>
            <a:off x="209958" y="218666"/>
            <a:ext cx="8040697" cy="2524534"/>
          </a:xfrm>
          <a:prstGeom prst="rect">
            <a:avLst/>
          </a:prstGeom>
        </p:spPr>
      </p:pic>
      <p:pic>
        <p:nvPicPr>
          <p:cNvPr id="3" name="Picture 2">
            <a:extLst>
              <a:ext uri="{FF2B5EF4-FFF2-40B4-BE49-F238E27FC236}">
                <a16:creationId xmlns:a16="http://schemas.microsoft.com/office/drawing/2014/main" id="{9BAD5671-71E5-43A3-BB94-5799569C9D6D}"/>
              </a:ext>
            </a:extLst>
          </p:cNvPr>
          <p:cNvPicPr>
            <a:picLocks noChangeAspect="1"/>
          </p:cNvPicPr>
          <p:nvPr/>
        </p:nvPicPr>
        <p:blipFill>
          <a:blip r:embed="rId3"/>
          <a:stretch>
            <a:fillRect/>
          </a:stretch>
        </p:blipFill>
        <p:spPr>
          <a:xfrm>
            <a:off x="8402307" y="218665"/>
            <a:ext cx="3503073" cy="6458179"/>
          </a:xfrm>
          <a:prstGeom prst="rect">
            <a:avLst/>
          </a:prstGeom>
        </p:spPr>
      </p:pic>
      <p:sp>
        <p:nvSpPr>
          <p:cNvPr id="4" name="Rectangle 3">
            <a:extLst>
              <a:ext uri="{FF2B5EF4-FFF2-40B4-BE49-F238E27FC236}">
                <a16:creationId xmlns:a16="http://schemas.microsoft.com/office/drawing/2014/main" id="{985BB853-4D5B-43D9-B186-41B33D58C84B}"/>
              </a:ext>
            </a:extLst>
          </p:cNvPr>
          <p:cNvSpPr/>
          <p:nvPr/>
        </p:nvSpPr>
        <p:spPr>
          <a:xfrm>
            <a:off x="209958" y="2872596"/>
            <a:ext cx="8040697" cy="38042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latin typeface="HamletOrNot" panose="02000603090000020003" pitchFamily="2" charset="0"/>
              </a:rPr>
              <a:t>Today you are going to draft your first two paragraphs of your discussion text.</a:t>
            </a:r>
          </a:p>
        </p:txBody>
      </p:sp>
    </p:spTree>
    <p:extLst>
      <p:ext uri="{BB962C8B-B14F-4D97-AF65-F5344CB8AC3E}">
        <p14:creationId xmlns:p14="http://schemas.microsoft.com/office/powerpoint/2010/main" val="3927708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D879316-A3C0-4D50-BFCC-5CA94FAF6B7D}"/>
              </a:ext>
            </a:extLst>
          </p:cNvPr>
          <p:cNvSpPr txBox="1"/>
          <p:nvPr/>
        </p:nvSpPr>
        <p:spPr>
          <a:xfrm>
            <a:off x="1414461" y="266700"/>
            <a:ext cx="9363075" cy="584775"/>
          </a:xfrm>
          <a:prstGeom prst="rect">
            <a:avLst/>
          </a:prstGeom>
          <a:solidFill>
            <a:schemeClr val="bg1"/>
          </a:solidFill>
        </p:spPr>
        <p:txBody>
          <a:bodyPr wrap="square" rtlCol="0">
            <a:spAutoFit/>
          </a:bodyPr>
          <a:lstStyle/>
          <a:p>
            <a:r>
              <a:rPr lang="en-GB" sz="3200" b="1" u="sng" dirty="0"/>
              <a:t>Introduction</a:t>
            </a:r>
            <a:r>
              <a:rPr lang="en-GB" sz="3200" dirty="0"/>
              <a:t>-example starter….</a:t>
            </a:r>
          </a:p>
        </p:txBody>
      </p:sp>
      <p:sp>
        <p:nvSpPr>
          <p:cNvPr id="4" name="TextBox 3">
            <a:extLst>
              <a:ext uri="{FF2B5EF4-FFF2-40B4-BE49-F238E27FC236}">
                <a16:creationId xmlns:a16="http://schemas.microsoft.com/office/drawing/2014/main" id="{6DC19731-5E41-40CA-9F7A-DCC065D8603A}"/>
              </a:ext>
            </a:extLst>
          </p:cNvPr>
          <p:cNvSpPr txBox="1"/>
          <p:nvPr/>
        </p:nvSpPr>
        <p:spPr>
          <a:xfrm>
            <a:off x="1414460" y="1030917"/>
            <a:ext cx="9363075" cy="2677656"/>
          </a:xfrm>
          <a:prstGeom prst="rect">
            <a:avLst/>
          </a:prstGeom>
          <a:solidFill>
            <a:schemeClr val="accent4">
              <a:lumMod val="20000"/>
              <a:lumOff val="80000"/>
            </a:schemeClr>
          </a:solidFill>
        </p:spPr>
        <p:txBody>
          <a:bodyPr wrap="square" rtlCol="0">
            <a:spAutoFit/>
          </a:bodyPr>
          <a:lstStyle/>
          <a:p>
            <a:pPr algn="ctr"/>
            <a:r>
              <a:rPr lang="en-GB" sz="2400" i="1" u="sng" dirty="0"/>
              <a:t>Was Friar Lawrence to blame for the death of Romeo and Juliet?</a:t>
            </a:r>
          </a:p>
          <a:p>
            <a:pPr algn="ctr"/>
            <a:endParaRPr lang="en-GB" sz="2400" i="1" u="sng" dirty="0"/>
          </a:p>
          <a:p>
            <a:r>
              <a:rPr lang="en-GB" sz="2400" dirty="0"/>
              <a:t>Romeo and Juliet is a tragic play about two star-crossed lovers, whose forbidden love results in their untimely deaths. The question of blame has been widely disputed with many characters being viewed as potential contributors to the deaths of the title character, Romeo and Juliet. I will now explore the question……</a:t>
            </a:r>
          </a:p>
        </p:txBody>
      </p:sp>
      <p:sp>
        <p:nvSpPr>
          <p:cNvPr id="5" name="TextBox 4">
            <a:extLst>
              <a:ext uri="{FF2B5EF4-FFF2-40B4-BE49-F238E27FC236}">
                <a16:creationId xmlns:a16="http://schemas.microsoft.com/office/drawing/2014/main" id="{A3548FC4-6D80-4D8B-AA67-158BA9D869ED}"/>
              </a:ext>
            </a:extLst>
          </p:cNvPr>
          <p:cNvSpPr txBox="1"/>
          <p:nvPr/>
        </p:nvSpPr>
        <p:spPr>
          <a:xfrm>
            <a:off x="1414459" y="3836737"/>
            <a:ext cx="9363075" cy="584775"/>
          </a:xfrm>
          <a:prstGeom prst="rect">
            <a:avLst/>
          </a:prstGeom>
          <a:solidFill>
            <a:schemeClr val="bg1"/>
          </a:solidFill>
        </p:spPr>
        <p:txBody>
          <a:bodyPr wrap="square" rtlCol="0">
            <a:spAutoFit/>
          </a:bodyPr>
          <a:lstStyle/>
          <a:p>
            <a:r>
              <a:rPr lang="en-GB" sz="3200" b="1" u="sng" dirty="0"/>
              <a:t>Paragraph 2 (argument for)</a:t>
            </a:r>
            <a:r>
              <a:rPr lang="en-GB" sz="3200" dirty="0"/>
              <a:t>-example starter….</a:t>
            </a:r>
          </a:p>
        </p:txBody>
      </p:sp>
      <p:sp>
        <p:nvSpPr>
          <p:cNvPr id="6" name="TextBox 5">
            <a:extLst>
              <a:ext uri="{FF2B5EF4-FFF2-40B4-BE49-F238E27FC236}">
                <a16:creationId xmlns:a16="http://schemas.microsoft.com/office/drawing/2014/main" id="{50DAEA4A-A56E-4269-B47B-F3C567ED1095}"/>
              </a:ext>
            </a:extLst>
          </p:cNvPr>
          <p:cNvSpPr txBox="1"/>
          <p:nvPr/>
        </p:nvSpPr>
        <p:spPr>
          <a:xfrm>
            <a:off x="1414459" y="4527352"/>
            <a:ext cx="9363075" cy="2308324"/>
          </a:xfrm>
          <a:prstGeom prst="rect">
            <a:avLst/>
          </a:prstGeom>
          <a:solidFill>
            <a:schemeClr val="accent4">
              <a:lumMod val="20000"/>
              <a:lumOff val="80000"/>
            </a:schemeClr>
          </a:solidFill>
        </p:spPr>
        <p:txBody>
          <a:bodyPr wrap="square" rtlCol="0">
            <a:spAutoFit/>
          </a:bodyPr>
          <a:lstStyle/>
          <a:p>
            <a:pPr algn="ctr"/>
            <a:r>
              <a:rPr lang="en-GB" sz="2400" dirty="0"/>
              <a:t>Many people argue that Friar Lawrence played a key role in the deaths of Romeo and Juliet. Although he may not have directly killed the two lead characters, his interference in their lives could be viewed as the catalyst to their demise. Firstly, Friar Lawrence mediated the wedding between Romeo and Juliet, enabling their forbidden relationship. Had they not married in the first place, would either have lost their lives?</a:t>
            </a:r>
          </a:p>
        </p:txBody>
      </p:sp>
    </p:spTree>
    <p:extLst>
      <p:ext uri="{BB962C8B-B14F-4D97-AF65-F5344CB8AC3E}">
        <p14:creationId xmlns:p14="http://schemas.microsoft.com/office/powerpoint/2010/main" val="549801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896D98FF58445BA2FD4DB4032BC6D" ma:contentTypeVersion="13" ma:contentTypeDescription="Create a new document." ma:contentTypeScope="" ma:versionID="799c26e8a8bde2cfa8e1a7601abb81ef">
  <xsd:schema xmlns:xsd="http://www.w3.org/2001/XMLSchema" xmlns:xs="http://www.w3.org/2001/XMLSchema" xmlns:p="http://schemas.microsoft.com/office/2006/metadata/properties" xmlns:ns3="6238e681-0c5d-403c-b5fb-24c8f06b3992" xmlns:ns4="eaa791e2-b272-4730-9a71-05d5f776354c" targetNamespace="http://schemas.microsoft.com/office/2006/metadata/properties" ma:root="true" ma:fieldsID="f58f8679e21900c766285c8be13de883" ns3:_="" ns4:_="">
    <xsd:import namespace="6238e681-0c5d-403c-b5fb-24c8f06b3992"/>
    <xsd:import namespace="eaa791e2-b272-4730-9a71-05d5f776354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38e681-0c5d-403c-b5fb-24c8f06b399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a791e2-b272-4730-9a71-05d5f776354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0757CE1-22D3-4458-8CC6-C25E9DAD68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38e681-0c5d-403c-b5fb-24c8f06b3992"/>
    <ds:schemaRef ds:uri="eaa791e2-b272-4730-9a71-05d5f776354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72B0C06-9434-43AA-8C99-91FFB32FC168}">
  <ds:schemaRefs>
    <ds:schemaRef ds:uri="http://schemas.microsoft.com/sharepoint/v3/contenttype/forms"/>
  </ds:schemaRefs>
</ds:datastoreItem>
</file>

<file path=customXml/itemProps3.xml><?xml version="1.0" encoding="utf-8"?>
<ds:datastoreItem xmlns:ds="http://schemas.openxmlformats.org/officeDocument/2006/customXml" ds:itemID="{1F4D97CC-B0B2-4EE9-B207-26B8A4458D7C}">
  <ds:schemaRefs>
    <ds:schemaRef ds:uri="http://purl.org/dc/terms/"/>
    <ds:schemaRef ds:uri="http://schemas.openxmlformats.org/package/2006/metadata/core-properties"/>
    <ds:schemaRef ds:uri="http://purl.org/dc/dcmitype/"/>
    <ds:schemaRef ds:uri="http://schemas.microsoft.com/office/infopath/2007/PartnerControls"/>
    <ds:schemaRef ds:uri="eaa791e2-b272-4730-9a71-05d5f776354c"/>
    <ds:schemaRef ds:uri="http://schemas.microsoft.com/office/2006/documentManagement/types"/>
    <ds:schemaRef ds:uri="http://schemas.microsoft.com/office/2006/metadata/properties"/>
    <ds:schemaRef ds:uri="6238e681-0c5d-403c-b5fb-24c8f06b3992"/>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210</TotalTime>
  <Words>190</Words>
  <Application>Microsoft Office PowerPoint</Application>
  <PresentationFormat>Widescreen</PresentationFormat>
  <Paragraphs>9</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HamletOrNot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Gregan, Natalie</dc:creator>
  <cp:lastModifiedBy>Catherine Slater</cp:lastModifiedBy>
  <cp:revision>10</cp:revision>
  <dcterms:created xsi:type="dcterms:W3CDTF">2020-04-23T11:42:13Z</dcterms:created>
  <dcterms:modified xsi:type="dcterms:W3CDTF">2021-02-24T13:29:17Z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0x0101003FA896D98FF58445BA2FD4DB4032BC6D</vt:lpwstr>
  </property>
</Properties>
</file>